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1pPr>
    <a:lvl2pPr marL="0" marR="0" indent="228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2pPr>
    <a:lvl3pPr marL="0" marR="0" indent="457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3pPr>
    <a:lvl4pPr marL="0" marR="0" indent="685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4pPr>
    <a:lvl5pPr marL="0" marR="0" indent="9144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5pPr>
    <a:lvl6pPr marL="0" marR="0" indent="11430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6pPr>
    <a:lvl7pPr marL="0" marR="0" indent="1371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7pPr>
    <a:lvl8pPr marL="0" marR="0" indent="1600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8pPr>
    <a:lvl9pPr marL="0" marR="0" indent="1828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body" sz="quarter" idx="13"/>
          </p:nvPr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Shape 12"/>
          <p:cNvSpPr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Shape 13"/>
          <p:cNvSpPr/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/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40000">
                <a:solidFill>
                  <a:srgbClr val="E4E4E4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Shape 102"/>
          <p:cNvSpPr/>
          <p:nvPr>
            <p:ph type="body" sz="quarter" idx="13"/>
          </p:nvPr>
        </p:nvSpPr>
        <p:spPr>
          <a:xfrm>
            <a:off x="3632200" y="5442942"/>
            <a:ext cx="19735800" cy="1320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Shape 103"/>
          <p:cNvSpPr/>
          <p:nvPr>
            <p:ph type="body" sz="quarter" idx="14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sz="7000">
                <a:solidFill>
                  <a:srgbClr val="6B6D6D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body" sz="half" idx="14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Shape 23"/>
          <p:cNvSpPr/>
          <p:nvPr>
            <p:ph type="body" sz="quarter" idx="15"/>
          </p:nvPr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hape 34"/>
          <p:cNvSpPr/>
          <p:nvPr>
            <p:ph type="sldNum" sz="quarter" idx="2"/>
          </p:nvPr>
        </p:nvSpPr>
        <p:spPr>
          <a:xfrm>
            <a:off x="22948899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body" sz="quarter" idx="13"/>
          </p:nvPr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Shape 42"/>
          <p:cNvSpPr/>
          <p:nvPr>
            <p:ph type="pic" idx="14"/>
          </p:nvPr>
        </p:nvSpPr>
        <p:spPr>
          <a:xfrm>
            <a:off x="14122400" y="0"/>
            <a:ext cx="102616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Shape 43"/>
          <p:cNvSpPr/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body" sz="quarter" idx="13"/>
          </p:nvPr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Shape 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body" sz="quarter" idx="13"/>
          </p:nvPr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hape 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body" sz="quarter" idx="13"/>
          </p:nvPr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2" name="Shape 72"/>
          <p:cNvSpPr/>
          <p:nvPr>
            <p:ph type="pic" idx="14"/>
          </p:nvPr>
        </p:nvSpPr>
        <p:spPr>
          <a:xfrm>
            <a:off x="0" y="0"/>
            <a:ext cx="12065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Shape 73"/>
          <p:cNvSpPr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Shape 74"/>
          <p:cNvSpPr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hape 8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pic" idx="13"/>
          </p:nvPr>
        </p:nvSpPr>
        <p:spPr>
          <a:xfrm>
            <a:off x="1016000" y="1016000"/>
            <a:ext cx="13970000" cy="9804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Shape 91"/>
          <p:cNvSpPr/>
          <p:nvPr>
            <p:ph type="pic" sz="quarter" idx="14"/>
          </p:nvPr>
        </p:nvSpPr>
        <p:spPr>
          <a:xfrm>
            <a:off x="15240000" y="1016000"/>
            <a:ext cx="8128000" cy="477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Shape 92"/>
          <p:cNvSpPr/>
          <p:nvPr>
            <p:ph type="pic" sz="quarter" idx="15"/>
          </p:nvPr>
        </p:nvSpPr>
        <p:spPr>
          <a:xfrm>
            <a:off x="15240000" y="6045200"/>
            <a:ext cx="8128000" cy="477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spc="39" sz="40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>
              <a:spcBef>
                <a:spcPts val="2000"/>
              </a:spcBef>
              <a:buSzTx/>
              <a:buFontTx/>
              <a:buNone/>
              <a:defRPr spc="39" sz="40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>
              <a:spcBef>
                <a:spcPts val="2000"/>
              </a:spcBef>
              <a:buSzTx/>
              <a:buFontTx/>
              <a:buNone/>
              <a:defRPr spc="39" sz="40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>
              <a:spcBef>
                <a:spcPts val="2000"/>
              </a:spcBef>
              <a:buSzTx/>
              <a:buFontTx/>
              <a:buNone/>
              <a:defRPr spc="39" sz="40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>
              <a:spcBef>
                <a:spcPts val="2000"/>
              </a:spcBef>
              <a:buSzTx/>
              <a:buFontTx/>
              <a:buNone/>
              <a:defRPr spc="39" sz="4000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22948899" y="12928600"/>
            <a:ext cx="419089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pc="0" sz="25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Shape 129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30" name="Shape 130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ADG-HACKATHON</a:t>
            </a:r>
          </a:p>
        </p:txBody>
      </p:sp>
      <p:sp>
        <p:nvSpPr>
          <p:cNvPr id="132" name="Shape 13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HELPID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0" name="Shape 1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INSTANT LOCATION</a:t>
            </a:r>
          </a:p>
        </p:txBody>
      </p:sp>
      <p:sp>
        <p:nvSpPr>
          <p:cNvPr id="171" name="Shape 171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USER’S LOCATION IS SEND TO NEARBY PEOPLE.</a:t>
            </a:r>
          </a:p>
          <a:p>
            <a:pPr/>
          </a:p>
          <a:p>
            <a:pPr/>
            <a:r>
              <a:t>PEOPLE CAN HELP IN CASE WHEN POLICE NOT BE ABLE TO REACH.</a:t>
            </a:r>
          </a:p>
          <a:p>
            <a:pPr/>
          </a:p>
          <a:p>
            <a:pPr/>
            <a:r>
              <a:t> </a:t>
            </a:r>
          </a:p>
        </p:txBody>
      </p:sp>
      <p:pic>
        <p:nvPicPr>
          <p:cNvPr id="172" name="9.png"/>
          <p:cNvPicPr>
            <a:picLocks noChangeAspect="1"/>
          </p:cNvPicPr>
          <p:nvPr/>
        </p:nvPicPr>
        <p:blipFill>
          <a:blip r:embed="rId2">
            <a:extLst/>
          </a:blip>
          <a:srcRect l="0" t="3288" r="0" b="0"/>
          <a:stretch>
            <a:fillRect/>
          </a:stretch>
        </p:blipFill>
        <p:spPr>
          <a:xfrm>
            <a:off x="2411903" y="869950"/>
            <a:ext cx="7368194" cy="126682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THE MARKET AND BUSINESS PLAN</a:t>
            </a:r>
          </a:p>
        </p:txBody>
      </p:sp>
      <p:sp>
        <p:nvSpPr>
          <p:cNvPr id="176" name="Shape 17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POPULATION IN US -  318.9 million!</a:t>
            </a:r>
          </a:p>
          <a:p>
            <a:pPr/>
            <a:r>
              <a:t>COVERS 65 COUNTRIES</a:t>
            </a:r>
          </a:p>
          <a:p>
            <a:pPr/>
            <a:r>
              <a:t>IN INDIA - 627000</a:t>
            </a:r>
          </a:p>
          <a:p>
            <a:pPr/>
            <a:r>
              <a:t>ASSUMING 25% DOWNLOADS</a:t>
            </a:r>
          </a:p>
          <a:p>
            <a:pPr/>
            <a:r>
              <a:t>AT 2022, WILL BECOME 1 LAKH </a:t>
            </a:r>
            <a:br/>
            <a:r>
              <a:t>DOWNLOADERS.</a:t>
            </a:r>
          </a:p>
        </p:txBody>
      </p:sp>
      <p:pic>
        <p:nvPicPr>
          <p:cNvPr id="177" name="rap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753596" y="4022631"/>
            <a:ext cx="9762688" cy="65143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0" name="Shape 1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BUISNESS MODEL AND MARKETING PLAN</a:t>
            </a:r>
          </a:p>
        </p:txBody>
      </p:sp>
      <p:sp>
        <p:nvSpPr>
          <p:cNvPr id="181" name="Shape 18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4" name="Shape 1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FUNDING</a:t>
            </a:r>
          </a:p>
        </p:txBody>
      </p:sp>
      <p:sp>
        <p:nvSpPr>
          <p:cNvPr id="185" name="Shape 18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8" name="Shape 1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92479">
              <a:spcBef>
                <a:spcPts val="3100"/>
              </a:spcBef>
              <a:defRPr sz="7200"/>
            </a:pPr>
          </a:p>
        </p:txBody>
      </p:sp>
      <p:sp>
        <p:nvSpPr>
          <p:cNvPr id="189" name="Shape 18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2" name="Shape 1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SUMMARY</a:t>
            </a:r>
          </a:p>
        </p:txBody>
      </p:sp>
      <p:sp>
        <p:nvSpPr>
          <p:cNvPr id="193" name="Shape 19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6" name="Shape 1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WHY?</a:t>
            </a:r>
          </a:p>
        </p:txBody>
      </p:sp>
      <p:sp>
        <p:nvSpPr>
          <p:cNvPr id="197" name="Shape 19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COMING LATE IN NIGHT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body" idx="13"/>
          </p:nvPr>
        </p:nvSpPr>
        <p:spPr>
          <a:xfrm>
            <a:off x="3632200" y="5442942"/>
            <a:ext cx="19735800" cy="3759201"/>
          </a:xfrm>
          <a:prstGeom prst="rect">
            <a:avLst/>
          </a:prstGeom>
        </p:spPr>
        <p:txBody>
          <a:bodyPr/>
          <a:lstStyle/>
          <a:p>
            <a:pPr/>
            <a:r>
              <a:t>Type, to assure as far as possible every working man and woman in the Nation safe and healthful working conditions a quote here.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7" name="Shape 1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PROBLEM FACED BY WOMaNS</a:t>
            </a:r>
          </a:p>
        </p:txBody>
      </p:sp>
      <p:sp>
        <p:nvSpPr>
          <p:cNvPr id="138" name="Shape 13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MOLESTATION</a:t>
            </a:r>
          </a:p>
          <a:p>
            <a:pPr/>
          </a:p>
          <a:p>
            <a:pPr/>
            <a:r>
              <a:t>EVE TEASING</a:t>
            </a:r>
          </a:p>
          <a:p>
            <a:pPr/>
          </a:p>
          <a:p>
            <a:pPr/>
            <a:r>
              <a:t>WOMAN INSECURITY</a:t>
            </a:r>
          </a:p>
          <a:p>
            <a:pPr/>
          </a:p>
          <a:p>
            <a:pPr/>
            <a:r>
              <a:t>MORE SUFFERATION</a:t>
            </a:r>
          </a:p>
        </p:txBody>
      </p:sp>
      <p:pic>
        <p:nvPicPr>
          <p:cNvPr id="139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05310" y="2824960"/>
            <a:ext cx="7321791" cy="44490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pasted-image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05310" y="7849479"/>
            <a:ext cx="7321791" cy="40622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3" name="Shape 143"/>
          <p:cNvSpPr/>
          <p:nvPr>
            <p:ph type="title"/>
          </p:nvPr>
        </p:nvSpPr>
        <p:spPr>
          <a:xfrm>
            <a:off x="1016000" y="1168400"/>
            <a:ext cx="12090400" cy="9779000"/>
          </a:xfrm>
          <a:prstGeom prst="rect">
            <a:avLst/>
          </a:prstGeom>
        </p:spPr>
        <p:txBody>
          <a:bodyPr/>
          <a:lstStyle/>
          <a:p>
            <a:pPr algn="ctr" defTabSz="520065">
              <a:defRPr sz="10773"/>
            </a:pPr>
          </a:p>
          <a:p>
            <a:pPr algn="ctr" defTabSz="520065">
              <a:defRPr sz="10773"/>
            </a:pPr>
          </a:p>
          <a:p>
            <a:pPr algn="ctr" defTabSz="520065">
              <a:defRPr sz="10773"/>
            </a:pPr>
          </a:p>
          <a:p>
            <a:pPr algn="ctr" defTabSz="520065">
              <a:defRPr sz="10773"/>
            </a:pPr>
            <a:r>
              <a:t>THE SOLUTION</a:t>
            </a:r>
          </a:p>
          <a:p>
            <a:pPr algn="ctr" defTabSz="520065">
              <a:defRPr sz="10773"/>
            </a:pPr>
          </a:p>
          <a:p>
            <a:pPr algn="ctr" defTabSz="520065">
              <a:defRPr sz="10773"/>
            </a:pPr>
          </a:p>
          <a:p>
            <a:pPr algn="ctr" defTabSz="520065">
              <a:defRPr sz="10773"/>
            </a:pPr>
            <a:r>
              <a:t>HELPID</a:t>
            </a:r>
          </a:p>
        </p:txBody>
      </p:sp>
      <p:pic>
        <p:nvPicPr>
          <p:cNvPr id="144" name="5.png"/>
          <p:cNvPicPr>
            <a:picLocks noChangeAspect="1"/>
          </p:cNvPicPr>
          <p:nvPr/>
        </p:nvPicPr>
        <p:blipFill>
          <a:blip r:embed="rId2">
            <a:extLst/>
          </a:blip>
          <a:srcRect l="0" t="4003" r="0" b="0"/>
          <a:stretch>
            <a:fillRect/>
          </a:stretch>
        </p:blipFill>
        <p:spPr>
          <a:xfrm>
            <a:off x="15664854" y="979277"/>
            <a:ext cx="7176526" cy="117576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REAL TIME TRACKING OF THE CONCERNED PERSON</a:t>
            </a:r>
          </a:p>
          <a:p>
            <a:pPr/>
          </a:p>
          <a:p>
            <a:pPr/>
            <a:r>
              <a:t>LOCATION OF USER IS TRACKED EVERY SECOND.</a:t>
            </a:r>
          </a:p>
          <a:p>
            <a:pPr/>
          </a:p>
          <a:p>
            <a:pPr/>
            <a:r>
              <a:t>GIVES DETAILS OF LOCATION TO </a:t>
            </a:r>
            <a:br/>
            <a:r>
              <a:t>EMERGENCY CONTACT PEOPLE</a:t>
            </a:r>
            <a:br/>
            <a:r>
              <a:t>(chosen by user).</a:t>
            </a:r>
          </a:p>
        </p:txBody>
      </p:sp>
      <p:pic>
        <p:nvPicPr>
          <p:cNvPr id="147" name="8.png"/>
          <p:cNvPicPr>
            <a:picLocks noChangeAspect="1"/>
          </p:cNvPicPr>
          <p:nvPr/>
        </p:nvPicPr>
        <p:blipFill>
          <a:blip r:embed="rId2">
            <a:extLst/>
          </a:blip>
          <a:srcRect l="0" t="3998" r="0" b="0"/>
          <a:stretch>
            <a:fillRect/>
          </a:stretch>
        </p:blipFill>
        <p:spPr>
          <a:xfrm>
            <a:off x="2449640" y="976363"/>
            <a:ext cx="7267339" cy="119070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0" name="Shape 1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5969">
              <a:spcBef>
                <a:spcPts val="3100"/>
              </a:spcBef>
              <a:defRPr sz="7050"/>
            </a:lvl1pPr>
          </a:lstStyle>
          <a:p>
            <a:pPr/>
            <a:r>
              <a:t>PRESS POWER BUTTON THREE TIMES </a:t>
            </a:r>
          </a:p>
        </p:txBody>
      </p:sp>
      <p:sp>
        <p:nvSpPr>
          <p:cNvPr id="151" name="Shape 151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25780" indent="-525780" defTabSz="759459">
              <a:spcBef>
                <a:spcPts val="2300"/>
              </a:spcBef>
              <a:defRPr sz="3680"/>
            </a:pPr>
            <a:r>
              <a:t>GENERATES SOS.</a:t>
            </a:r>
          </a:p>
          <a:p>
            <a:pPr marL="525780" indent="-525780" defTabSz="759459">
              <a:spcBef>
                <a:spcPts val="2300"/>
              </a:spcBef>
              <a:defRPr sz="3680"/>
            </a:pPr>
          </a:p>
          <a:p>
            <a:pPr marL="525780" indent="-525780" defTabSz="759459">
              <a:spcBef>
                <a:spcPts val="2300"/>
              </a:spcBef>
              <a:defRPr sz="3680"/>
            </a:pPr>
            <a:r>
              <a:t>CALLS TO EMERGENCY CONTACTS</a:t>
            </a:r>
          </a:p>
          <a:p>
            <a:pPr marL="525780" indent="-525780" defTabSz="759459">
              <a:spcBef>
                <a:spcPts val="2300"/>
              </a:spcBef>
              <a:defRPr sz="3680"/>
            </a:pPr>
          </a:p>
          <a:p>
            <a:pPr marL="525780" indent="-525780" defTabSz="759459">
              <a:spcBef>
                <a:spcPts val="2300"/>
              </a:spcBef>
              <a:defRPr sz="3680"/>
            </a:pPr>
            <a:r>
              <a:t>SENDS NOTIFICATION :</a:t>
            </a:r>
          </a:p>
          <a:p>
            <a:pPr marL="525780" indent="-525780" defTabSz="759459">
              <a:spcBef>
                <a:spcPts val="2300"/>
              </a:spcBef>
              <a:defRPr sz="3680"/>
            </a:pPr>
          </a:p>
          <a:p>
            <a:pPr marL="525780" indent="-525780" defTabSz="759459">
              <a:spcBef>
                <a:spcPts val="2300"/>
              </a:spcBef>
              <a:defRPr sz="3680"/>
            </a:pPr>
            <a:r>
              <a:t>IF NOT HAVING APP, MAIL WILL BE SENDING TO NEARBY PEOPLE WITH LOCATION OF USER. </a:t>
            </a:r>
          </a:p>
          <a:p>
            <a:pPr marL="525780" indent="-525780" defTabSz="759459">
              <a:spcBef>
                <a:spcPts val="2300"/>
              </a:spcBef>
              <a:defRPr sz="3680"/>
            </a:pPr>
          </a:p>
          <a:p>
            <a:pPr marL="525780" indent="-525780" defTabSz="759459">
              <a:spcBef>
                <a:spcPts val="2300"/>
              </a:spcBef>
              <a:defRPr sz="3680"/>
            </a:pPr>
            <a:r>
              <a:t>ELSE, OPEN AND SEE ALL LOCATIONS WHERE MOLESTATION IS HAPPENING.</a:t>
            </a:r>
          </a:p>
        </p:txBody>
      </p:sp>
      <p:pic>
        <p:nvPicPr>
          <p:cNvPr id="152" name="7.png"/>
          <p:cNvPicPr>
            <a:picLocks noChangeAspect="1"/>
          </p:cNvPicPr>
          <p:nvPr/>
        </p:nvPicPr>
        <p:blipFill>
          <a:blip r:embed="rId2">
            <a:extLst/>
          </a:blip>
          <a:srcRect l="0" t="4041" r="0" b="0"/>
          <a:stretch>
            <a:fillRect/>
          </a:stretch>
        </p:blipFill>
        <p:spPr>
          <a:xfrm>
            <a:off x="2327259" y="906067"/>
            <a:ext cx="7268716" cy="119039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recording</a:t>
            </a:r>
          </a:p>
        </p:txBody>
      </p:sp>
      <p:sp>
        <p:nvSpPr>
          <p:cNvPr id="156" name="Shape 156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54355" indent="-554355" defTabSz="800735">
              <a:spcBef>
                <a:spcPts val="2400"/>
              </a:spcBef>
              <a:defRPr sz="3880"/>
            </a:pPr>
            <a:r>
              <a:t>RECORDS VOICE INSTANTLY</a:t>
            </a:r>
          </a:p>
          <a:p>
            <a:pPr marL="554355" indent="-554355" defTabSz="800735">
              <a:spcBef>
                <a:spcPts val="2400"/>
              </a:spcBef>
              <a:defRPr sz="3880"/>
            </a:pPr>
          </a:p>
          <a:p>
            <a:pPr marL="554355" indent="-554355" defTabSz="800735">
              <a:spcBef>
                <a:spcPts val="2400"/>
              </a:spcBef>
              <a:defRPr sz="3880"/>
            </a:pPr>
            <a:r>
              <a:t>DETECTS YOUR SCREAM WHEN YOU ARE IN DANGER AND AUTOMATICALLY SEND THE NOTIFICATION TO YOUR EMERGENCY CONTACTS.</a:t>
            </a:r>
          </a:p>
          <a:p>
            <a:pPr marL="554355" indent="-554355" defTabSz="800735">
              <a:spcBef>
                <a:spcPts val="2400"/>
              </a:spcBef>
              <a:defRPr sz="3880"/>
            </a:pPr>
          </a:p>
          <a:p>
            <a:pPr marL="554355" indent="-554355" defTabSz="800735">
              <a:spcBef>
                <a:spcPts val="2400"/>
              </a:spcBef>
              <a:defRPr sz="3880"/>
            </a:pPr>
            <a:r>
              <a:t>SAVE RECORDING AND SEND IT TO NEARBY POLICE STATION</a:t>
            </a:r>
          </a:p>
          <a:p>
            <a:pPr marL="554355" indent="-554355" defTabSz="800735">
              <a:spcBef>
                <a:spcPts val="2400"/>
              </a:spcBef>
              <a:defRPr sz="3880"/>
            </a:pPr>
          </a:p>
          <a:p>
            <a:pPr marL="554355" indent="-554355" defTabSz="800735">
              <a:spcBef>
                <a:spcPts val="2400"/>
              </a:spcBef>
              <a:defRPr sz="3880"/>
            </a:pPr>
            <a:r>
              <a:t>CAN ACT AS PROOF FOR USER.</a:t>
            </a:r>
          </a:p>
        </p:txBody>
      </p:sp>
      <p:pic>
        <p:nvPicPr>
          <p:cNvPr id="157" name="6.png"/>
          <p:cNvPicPr>
            <a:picLocks noChangeAspect="1"/>
          </p:cNvPicPr>
          <p:nvPr/>
        </p:nvPicPr>
        <p:blipFill>
          <a:blip r:embed="rId2">
            <a:extLst/>
          </a:blip>
          <a:srcRect l="0" t="3702" r="0" b="0"/>
          <a:stretch>
            <a:fillRect/>
          </a:stretch>
        </p:blipFill>
        <p:spPr>
          <a:xfrm>
            <a:off x="2176721" y="797241"/>
            <a:ext cx="7375419" cy="121213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0" name="Shape 1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STORE SOS ALARMS</a:t>
            </a:r>
          </a:p>
        </p:txBody>
      </p:sp>
      <p:sp>
        <p:nvSpPr>
          <p:cNvPr id="161" name="Shape 161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POLICE WILL GET TO KNOW IN WHICH REGION MAXIMUM CASES ARE OCCURRING.</a:t>
            </a:r>
          </a:p>
          <a:p>
            <a:pPr/>
          </a:p>
          <a:p>
            <a:pPr/>
            <a:r>
              <a:t>HELP OTHER PEOPLE TO KNOW WHICH ROUTES ARE SAFE TO GO.</a:t>
            </a:r>
          </a:p>
          <a:p>
            <a:pPr/>
          </a:p>
          <a:p>
            <a:pPr/>
            <a:r>
              <a:t>POLICE CAN TAKE BETTER ACTIONS ACCORDINGLY.</a:t>
            </a:r>
          </a:p>
          <a:p>
            <a:pPr/>
          </a:p>
          <a:p>
            <a:pPr/>
            <a:r>
              <a:t>CAN BE USED IN FUTURE ALSO.</a:t>
            </a:r>
          </a:p>
        </p:txBody>
      </p:sp>
      <p:pic>
        <p:nvPicPr>
          <p:cNvPr id="162" name="7.png"/>
          <p:cNvPicPr>
            <a:picLocks noChangeAspect="1"/>
          </p:cNvPicPr>
          <p:nvPr/>
        </p:nvPicPr>
        <p:blipFill>
          <a:blip r:embed="rId2">
            <a:extLst/>
          </a:blip>
          <a:srcRect l="0" t="4147" r="0" b="0"/>
          <a:stretch>
            <a:fillRect/>
          </a:stretch>
        </p:blipFill>
        <p:spPr>
          <a:xfrm>
            <a:off x="2360521" y="794960"/>
            <a:ext cx="7412646" cy="121262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5" name="Shape 1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PREVENT SPAMMING</a:t>
            </a:r>
          </a:p>
        </p:txBody>
      </p:sp>
      <p:sp>
        <p:nvSpPr>
          <p:cNvPr id="166" name="Shape 166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USING:</a:t>
            </a:r>
          </a:p>
          <a:p>
            <a:pPr/>
          </a:p>
          <a:p>
            <a:pPr/>
            <a:r>
              <a:t>USING GMAIL AND FACEBOOK LOGIN</a:t>
            </a:r>
          </a:p>
          <a:p>
            <a:pPr/>
          </a:p>
          <a:p>
            <a:pPr/>
            <a:r>
              <a:t>REQUIRES USERNAME AND PASSWORD.</a:t>
            </a:r>
          </a:p>
        </p:txBody>
      </p:sp>
      <p:pic>
        <p:nvPicPr>
          <p:cNvPr id="167" name="1.png"/>
          <p:cNvPicPr>
            <a:picLocks noChangeAspect="1"/>
          </p:cNvPicPr>
          <p:nvPr/>
        </p:nvPicPr>
        <p:blipFill>
          <a:blip r:embed="rId2">
            <a:extLst/>
          </a:blip>
          <a:srcRect l="0" t="4212" r="0" b="0"/>
          <a:stretch>
            <a:fillRect/>
          </a:stretch>
        </p:blipFill>
        <p:spPr>
          <a:xfrm>
            <a:off x="2404174" y="850992"/>
            <a:ext cx="7349050" cy="12014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